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5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6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7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703" r:id="rId3"/>
    <p:sldMasterId id="2147483738" r:id="rId4"/>
    <p:sldMasterId id="2147483773" r:id="rId5"/>
    <p:sldMasterId id="2147483808" r:id="rId6"/>
    <p:sldMasterId id="2147483843" r:id="rId7"/>
    <p:sldMasterId id="2147483878" r:id="rId8"/>
  </p:sldMasterIdLst>
  <p:notesMasterIdLst>
    <p:notesMasterId r:id="rId23"/>
  </p:notesMasterIdLst>
  <p:handoutMasterIdLst>
    <p:handoutMasterId r:id="rId24"/>
  </p:handoutMasterIdLst>
  <p:sldIdLst>
    <p:sldId id="256" r:id="rId9"/>
    <p:sldId id="257" r:id="rId10"/>
    <p:sldId id="264" r:id="rId11"/>
    <p:sldId id="265" r:id="rId12"/>
    <p:sldId id="266" r:id="rId13"/>
    <p:sldId id="269" r:id="rId14"/>
    <p:sldId id="270" r:id="rId15"/>
    <p:sldId id="271" r:id="rId16"/>
    <p:sldId id="272" r:id="rId17"/>
    <p:sldId id="259" r:id="rId18"/>
    <p:sldId id="260" r:id="rId19"/>
    <p:sldId id="263" r:id="rId20"/>
    <p:sldId id="261" r:id="rId21"/>
    <p:sldId id="25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046" autoAdjust="0"/>
  </p:normalViewPr>
  <p:slideViewPr>
    <p:cSldViewPr snapToGrid="0">
      <p:cViewPr varScale="1">
        <p:scale>
          <a:sx n="64" d="100"/>
          <a:sy n="64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Điểm đánh giá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8.9245078740157482E-2"/>
                  <c:y val="0.1791585849169144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8.5083910467081095E-2"/>
                  <c:y val="-0.3615431084447976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6.8500923349403942E-2"/>
                  <c:y val="0.1205080767959358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900" b="1" i="0" u="none" strike="noStrike" kern="1200" baseline="0">
                    <a:solidFill>
                      <a:schemeClr val="l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Điểm 5</c:v>
                </c:pt>
                <c:pt idx="1">
                  <c:v>Điểm 4</c:v>
                </c:pt>
                <c:pt idx="2">
                  <c:v>Điểm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21</c:v>
                </c:pt>
                <c:pt idx="2">
                  <c:v>3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331192814191444"/>
          <c:y val="0.27599779568560084"/>
          <c:w val="0.24243414205028405"/>
          <c:h val="0.3510197966552099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06A4B-C3BC-4123-B63D-6BFDF846EF79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C0961-8C69-4544-824E-99BAB4840D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6988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BA2AA-37F8-4EA1-BBBB-C20AA47CB0F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EE5EA-C95C-4C82-AE74-24CA002FB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7306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08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5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34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25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26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23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27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476452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01912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3469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453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7106807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810949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6859077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77892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651217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994599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1051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384836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7116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3985189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7047123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456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35179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76676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916002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064354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60495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9975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896302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196889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824674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653539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003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53849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06813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534208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32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90811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9332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295907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272838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913914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03123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233995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470757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250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8024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31820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74937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636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759050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586805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9437020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23521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632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11702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259430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60380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2806959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1634674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5054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328090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92584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173915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100046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659542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4275584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3231216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12304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31884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160209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5195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466767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4403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235204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851182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255958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344578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848543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739122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684198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645381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094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62881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65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850432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366296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3535686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341808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0572414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522676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9455064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59313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8563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455116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011013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929621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382761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291485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300262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371916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549187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792707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740434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7465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1763013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922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850641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528122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363805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638089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652596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206875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479822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934826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186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977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762125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427961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02095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779069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2350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3795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5006438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700515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107376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8224031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94064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438560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9661915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737562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77706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999339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512101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92403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6326110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377825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5473904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7861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71277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440907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596622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78864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727694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6439810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1427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76125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305779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616498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4619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040467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60820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808692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882722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310603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276407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799619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837404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6164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488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772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1334188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292888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5461729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704603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1578239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7984077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13213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4616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9033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846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0492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597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075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3087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39406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3465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69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1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33205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79324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782157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463992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3501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491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601756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672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022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80373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970821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442146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389874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03350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7640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546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bg>
      <p:bgPr>
        <a:solidFill>
          <a:srgbClr val="BAA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751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503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24795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53174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51543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098041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52685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83879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7355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3699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729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2210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9935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16565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11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37816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15660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7402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83797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069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783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7744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bg>
      <p:bgPr>
        <a:solidFill>
          <a:srgbClr val="6909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5114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401983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40067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55480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8825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162791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603268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5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935749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96300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516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1918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801809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40373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28664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44560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041844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35451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055834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248062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55437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504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09788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761040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271661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00683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17963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7447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791266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8587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41727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79315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668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30.xml"/><Relationship Id="rId34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11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34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slideLayout" Target="../slideLayouts/slideLayout168.xml"/><Relationship Id="rId33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28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31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170.xml"/><Relationship Id="rId30" Type="http://schemas.openxmlformats.org/officeDocument/2006/relationships/slideLayout" Target="../slideLayouts/slideLayout173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15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0.xml"/><Relationship Id="rId18" Type="http://schemas.openxmlformats.org/officeDocument/2006/relationships/slideLayout" Target="../slideLayouts/slideLayout195.xml"/><Relationship Id="rId26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0.xml"/><Relationship Id="rId21" Type="http://schemas.openxmlformats.org/officeDocument/2006/relationships/slideLayout" Target="../slideLayouts/slideLayout198.xml"/><Relationship Id="rId34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94.xml"/><Relationship Id="rId25" Type="http://schemas.openxmlformats.org/officeDocument/2006/relationships/slideLayout" Target="../slideLayouts/slideLayout202.xml"/><Relationship Id="rId33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97.xml"/><Relationship Id="rId29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24" Type="http://schemas.openxmlformats.org/officeDocument/2006/relationships/slideLayout" Target="../slideLayouts/slideLayout201.xml"/><Relationship Id="rId32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182.xml"/><Relationship Id="rId15" Type="http://schemas.openxmlformats.org/officeDocument/2006/relationships/slideLayout" Target="../slideLayouts/slideLayout192.xml"/><Relationship Id="rId23" Type="http://schemas.openxmlformats.org/officeDocument/2006/relationships/slideLayout" Target="../slideLayouts/slideLayout200.xml"/><Relationship Id="rId28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187.xml"/><Relationship Id="rId19" Type="http://schemas.openxmlformats.org/officeDocument/2006/relationships/slideLayout" Target="../slideLayouts/slideLayout196.xml"/><Relationship Id="rId31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91.xml"/><Relationship Id="rId22" Type="http://schemas.openxmlformats.org/officeDocument/2006/relationships/slideLayout" Target="../slideLayouts/slideLayout199.xml"/><Relationship Id="rId27" Type="http://schemas.openxmlformats.org/officeDocument/2006/relationships/slideLayout" Target="../slideLayouts/slideLayout204.xml"/><Relationship Id="rId30" Type="http://schemas.openxmlformats.org/officeDocument/2006/relationships/slideLayout" Target="../slideLayouts/slideLayout207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18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4.xml"/><Relationship Id="rId18" Type="http://schemas.openxmlformats.org/officeDocument/2006/relationships/slideLayout" Target="../slideLayouts/slideLayout229.xml"/><Relationship Id="rId26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14.xml"/><Relationship Id="rId21" Type="http://schemas.openxmlformats.org/officeDocument/2006/relationships/slideLayout" Target="../slideLayouts/slideLayout232.xml"/><Relationship Id="rId34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228.xml"/><Relationship Id="rId25" Type="http://schemas.openxmlformats.org/officeDocument/2006/relationships/slideLayout" Target="../slideLayouts/slideLayout236.xml"/><Relationship Id="rId33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27.xml"/><Relationship Id="rId20" Type="http://schemas.openxmlformats.org/officeDocument/2006/relationships/slideLayout" Target="../slideLayouts/slideLayout231.xml"/><Relationship Id="rId29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24" Type="http://schemas.openxmlformats.org/officeDocument/2006/relationships/slideLayout" Target="../slideLayouts/slideLayout235.xml"/><Relationship Id="rId32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16.xml"/><Relationship Id="rId15" Type="http://schemas.openxmlformats.org/officeDocument/2006/relationships/slideLayout" Target="../slideLayouts/slideLayout226.xml"/><Relationship Id="rId23" Type="http://schemas.openxmlformats.org/officeDocument/2006/relationships/slideLayout" Target="../slideLayouts/slideLayout234.xml"/><Relationship Id="rId28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230.xml"/><Relationship Id="rId31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25.xml"/><Relationship Id="rId22" Type="http://schemas.openxmlformats.org/officeDocument/2006/relationships/slideLayout" Target="../slideLayouts/slideLayout233.xml"/><Relationship Id="rId27" Type="http://schemas.openxmlformats.org/officeDocument/2006/relationships/slideLayout" Target="../slideLayouts/slideLayout238.xml"/><Relationship Id="rId30" Type="http://schemas.openxmlformats.org/officeDocument/2006/relationships/slideLayout" Target="../slideLayouts/slideLayout241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2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06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2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9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9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7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  <p:sldLayoutId id="214748380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3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7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5" r:id="rId32"/>
    <p:sldLayoutId id="2147483876" r:id="rId33"/>
    <p:sldLayoutId id="214748387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20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4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2500608" y="302786"/>
            <a:ext cx="7190784" cy="163203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TRƯỜNG ĐẠI HỌC CẦN THƠ</a:t>
            </a:r>
          </a:p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KHOA CÔNG NGHỆ THÔNG TIN &amp; TRUYỀN THÔNG</a:t>
            </a:r>
          </a:p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BỘ MÔN KHOA HỌC MÁY TÍNH</a:t>
            </a:r>
            <a:endParaRPr lang="vi-VN" sz="2200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0" y="2106968"/>
            <a:ext cx="12191999" cy="308788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LUẬN VĂN</a:t>
            </a:r>
            <a:endParaRPr lang="en-US" sz="3200" b="0" smtClean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CHATBOT TỰ ĐỘNG HỖ TRỢ</a:t>
            </a: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WEBSITE GỢI Ý ĐỊA ĐIỂM DU LỊCH</a:t>
            </a: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 HỢP VỚI SỞ THÍCH CÁ NHÂN</a:t>
            </a:r>
            <a:endParaRPr lang="en-US" sz="4400" dirty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arcador de texto 13"/>
          <p:cNvSpPr txBox="1">
            <a:spLocks/>
          </p:cNvSpPr>
          <p:nvPr/>
        </p:nvSpPr>
        <p:spPr>
          <a:xfrm>
            <a:off x="2500608" y="5288770"/>
            <a:ext cx="3185669" cy="8746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b="1" u="sng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Giảng viên hướng </a:t>
            </a:r>
            <a:r>
              <a:rPr lang="vi-VN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dẫn</a:t>
            </a:r>
            <a:r>
              <a:rPr lang="en-GB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vi-VN" sz="2200" b="1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TS. Nguyễn Thị Thu An</a:t>
            </a:r>
            <a:endParaRPr lang="vi-VN" sz="2200" b="1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  <p:sp>
        <p:nvSpPr>
          <p:cNvPr id="10" name="Marcador de texto 13"/>
          <p:cNvSpPr txBox="1">
            <a:spLocks/>
          </p:cNvSpPr>
          <p:nvPr/>
        </p:nvSpPr>
        <p:spPr>
          <a:xfrm>
            <a:off x="6831495" y="5289923"/>
            <a:ext cx="2859897" cy="128315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b="1" u="sng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Sinh viên thực </a:t>
            </a:r>
            <a:r>
              <a:rPr lang="vi-VN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hiện</a:t>
            </a:r>
            <a:r>
              <a:rPr lang="en-GB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GB" sz="2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Nguyễn Thanh Tâm</a:t>
            </a:r>
          </a:p>
          <a:p>
            <a:pPr marL="0" indent="0">
              <a:buNone/>
            </a:pPr>
            <a:r>
              <a:rPr lang="en-GB" sz="2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B1310452</a:t>
            </a:r>
            <a:endParaRPr lang="vi-VN" sz="2200" b="1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>
          <a:xfrm>
            <a:off x="2855329" y="4102474"/>
            <a:ext cx="6554941" cy="769275"/>
          </a:xfrm>
        </p:spPr>
        <p:txBody>
          <a:bodyPr/>
          <a:lstStyle/>
          <a:p>
            <a:r>
              <a:rPr lang="es-ES_tradnl" sz="5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TRAVELBOT</a:t>
            </a:r>
            <a:endParaRPr lang="es-ES_tradnl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271006" y="1101653"/>
            <a:ext cx="7723589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s-ES_tradnl" sz="18900" b="1" smtClean="0">
                <a:solidFill>
                  <a:srgbClr val="22957B"/>
                </a:solidFill>
                <a:latin typeface="Times New Roman" panose="02020603050405020304" pitchFamily="18" charset="0"/>
                <a:ea typeface="Raleway Black" charset="0"/>
                <a:cs typeface="Times New Roman" panose="02020603050405020304" pitchFamily="18" charset="0"/>
              </a:rPr>
              <a:t>DEMO</a:t>
            </a:r>
            <a:endParaRPr lang="es-ES_tradnl" sz="18900" b="1" dirty="0">
              <a:solidFill>
                <a:srgbClr val="22957B"/>
              </a:solidFill>
              <a:latin typeface="Times New Roman" panose="02020603050405020304" pitchFamily="18" charset="0"/>
              <a:ea typeface="Raleway Black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691635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520216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7195929" y="3296228"/>
            <a:ext cx="4996070" cy="70712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lý ảo chatbot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12661"/>
          <a:stretch>
            <a:fillRect/>
          </a:stretch>
        </p:blipFill>
        <p:spPr/>
      </p:pic>
      <p:sp>
        <p:nvSpPr>
          <p:cNvPr id="18" name="Text Placeholder 20"/>
          <p:cNvSpPr txBox="1">
            <a:spLocks/>
          </p:cNvSpPr>
          <p:nvPr/>
        </p:nvSpPr>
        <p:spPr>
          <a:xfrm>
            <a:off x="7195930" y="4617882"/>
            <a:ext cx="4996070" cy="70712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từ điển AIML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63" y="4666618"/>
            <a:ext cx="609653" cy="609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63" y="3344964"/>
            <a:ext cx="609653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343258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633928" y="1094282"/>
            <a:ext cx="8874177" cy="457619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ĐIỂM ĐÁNH GIÁ (THANG ĐIỂM 5)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718685852"/>
              </p:ext>
            </p:extLst>
          </p:nvPr>
        </p:nvGraphicFramePr>
        <p:xfrm>
          <a:off x="1976621" y="1878674"/>
          <a:ext cx="8256896" cy="4979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55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0"/>
          <p:cNvSpPr txBox="1">
            <a:spLocks/>
          </p:cNvSpPr>
          <p:nvPr/>
        </p:nvSpPr>
        <p:spPr>
          <a:xfrm>
            <a:off x="1024079" y="5130131"/>
            <a:ext cx="2887260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004B62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DỮ LIỆU</a:t>
            </a:r>
            <a:endParaRPr lang="en-US" sz="3000" dirty="0">
              <a:solidFill>
                <a:srgbClr val="004B62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4423260" y="5130131"/>
            <a:ext cx="3387877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NGÔN NGỮ</a:t>
            </a:r>
            <a:endParaRPr lang="en-US" sz="3000" dirty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20"/>
          <p:cNvSpPr txBox="1">
            <a:spLocks/>
          </p:cNvSpPr>
          <p:nvPr/>
        </p:nvSpPr>
        <p:spPr>
          <a:xfrm>
            <a:off x="8323058" y="5130131"/>
            <a:ext cx="2614573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C5E04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 HỌC</a:t>
            </a:r>
            <a:endParaRPr lang="en-US" sz="3000" dirty="0">
              <a:solidFill>
                <a:srgbClr val="C5E041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79" y="2262559"/>
            <a:ext cx="2614243" cy="2614243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97" y="2262559"/>
            <a:ext cx="2614243" cy="2614243"/>
          </a:xfrm>
        </p:spPr>
      </p:pic>
      <p:sp>
        <p:nvSpPr>
          <p:cNvPr id="15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691635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520216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/>
        </p:nvSpPr>
        <p:spPr>
          <a:xfrm rot="5400000">
            <a:off x="5583053" y="885788"/>
            <a:ext cx="1012167" cy="1117232"/>
          </a:xfrm>
          <a:custGeom>
            <a:avLst/>
            <a:gdLst>
              <a:gd name="connsiteX0" fmla="*/ 129027 w 759125"/>
              <a:gd name="connsiteY0" fmla="*/ 0 h 837924"/>
              <a:gd name="connsiteX1" fmla="*/ 258054 w 759125"/>
              <a:gd name="connsiteY1" fmla="*/ 129027 h 837924"/>
              <a:gd name="connsiteX2" fmla="*/ 258054 w 759125"/>
              <a:gd name="connsiteY2" fmla="*/ 310206 h 837924"/>
              <a:gd name="connsiteX3" fmla="*/ 260676 w 759125"/>
              <a:gd name="connsiteY3" fmla="*/ 297216 h 837924"/>
              <a:gd name="connsiteX4" fmla="*/ 379564 w 759125"/>
              <a:gd name="connsiteY4" fmla="*/ 218412 h 837924"/>
              <a:gd name="connsiteX5" fmla="*/ 498451 w 759125"/>
              <a:gd name="connsiteY5" fmla="*/ 297216 h 837924"/>
              <a:gd name="connsiteX6" fmla="*/ 501071 w 759125"/>
              <a:gd name="connsiteY6" fmla="*/ 310191 h 837924"/>
              <a:gd name="connsiteX7" fmla="*/ 501071 w 759125"/>
              <a:gd name="connsiteY7" fmla="*/ 129027 h 837924"/>
              <a:gd name="connsiteX8" fmla="*/ 630098 w 759125"/>
              <a:gd name="connsiteY8" fmla="*/ 0 h 837924"/>
              <a:gd name="connsiteX9" fmla="*/ 759125 w 759125"/>
              <a:gd name="connsiteY9" fmla="*/ 129027 h 837924"/>
              <a:gd name="connsiteX10" fmla="*/ 759125 w 759125"/>
              <a:gd name="connsiteY10" fmla="*/ 408036 h 837924"/>
              <a:gd name="connsiteX11" fmla="*/ 759124 w 759125"/>
              <a:gd name="connsiteY11" fmla="*/ 408036 h 837924"/>
              <a:gd name="connsiteX12" fmla="*/ 759124 w 759125"/>
              <a:gd name="connsiteY12" fmla="*/ 457699 h 837924"/>
              <a:gd name="connsiteX13" fmla="*/ 680321 w 759125"/>
              <a:gd name="connsiteY13" fmla="*/ 576587 h 837924"/>
              <a:gd name="connsiteX14" fmla="*/ 632251 w 759125"/>
              <a:gd name="connsiteY14" fmla="*/ 586291 h 837924"/>
              <a:gd name="connsiteX15" fmla="*/ 632251 w 759125"/>
              <a:gd name="connsiteY15" fmla="*/ 587029 h 837924"/>
              <a:gd name="connsiteX16" fmla="*/ 608771 w 759125"/>
              <a:gd name="connsiteY16" fmla="*/ 589396 h 837924"/>
              <a:gd name="connsiteX17" fmla="*/ 509042 w 759125"/>
              <a:gd name="connsiteY17" fmla="*/ 675345 h 837924"/>
              <a:gd name="connsiteX18" fmla="*/ 508590 w 759125"/>
              <a:gd name="connsiteY18" fmla="*/ 677907 h 837924"/>
              <a:gd name="connsiteX19" fmla="*/ 508590 w 759125"/>
              <a:gd name="connsiteY19" fmla="*/ 708897 h 837924"/>
              <a:gd name="connsiteX20" fmla="*/ 379563 w 759125"/>
              <a:gd name="connsiteY20" fmla="*/ 837924 h 837924"/>
              <a:gd name="connsiteX21" fmla="*/ 379564 w 759125"/>
              <a:gd name="connsiteY21" fmla="*/ 837923 h 837924"/>
              <a:gd name="connsiteX22" fmla="*/ 250537 w 759125"/>
              <a:gd name="connsiteY22" fmla="*/ 708896 h 837924"/>
              <a:gd name="connsiteX23" fmla="*/ 250537 w 759125"/>
              <a:gd name="connsiteY23" fmla="*/ 677919 h 837924"/>
              <a:gd name="connsiteX24" fmla="*/ 250083 w 759125"/>
              <a:gd name="connsiteY24" fmla="*/ 675345 h 837924"/>
              <a:gd name="connsiteX25" fmla="*/ 150354 w 759125"/>
              <a:gd name="connsiteY25" fmla="*/ 589396 h 837924"/>
              <a:gd name="connsiteX26" fmla="*/ 126874 w 759125"/>
              <a:gd name="connsiteY26" fmla="*/ 587029 h 837924"/>
              <a:gd name="connsiteX27" fmla="*/ 126874 w 759125"/>
              <a:gd name="connsiteY27" fmla="*/ 586291 h 837924"/>
              <a:gd name="connsiteX28" fmla="*/ 78804 w 759125"/>
              <a:gd name="connsiteY28" fmla="*/ 576587 h 837924"/>
              <a:gd name="connsiteX29" fmla="*/ 1 w 759125"/>
              <a:gd name="connsiteY29" fmla="*/ 457699 h 837924"/>
              <a:gd name="connsiteX30" fmla="*/ 1 w 759125"/>
              <a:gd name="connsiteY30" fmla="*/ 408036 h 837924"/>
              <a:gd name="connsiteX31" fmla="*/ 0 w 759125"/>
              <a:gd name="connsiteY31" fmla="*/ 408036 h 837924"/>
              <a:gd name="connsiteX32" fmla="*/ 0 w 759125"/>
              <a:gd name="connsiteY32" fmla="*/ 129027 h 837924"/>
              <a:gd name="connsiteX33" fmla="*/ 129027 w 759125"/>
              <a:gd name="connsiteY33" fmla="*/ 0 h 83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59125" h="837924">
                <a:moveTo>
                  <a:pt x="129027" y="0"/>
                </a:moveTo>
                <a:cubicBezTo>
                  <a:pt x="200287" y="0"/>
                  <a:pt x="258054" y="57767"/>
                  <a:pt x="258054" y="129027"/>
                </a:cubicBezTo>
                <a:lnTo>
                  <a:pt x="258054" y="310206"/>
                </a:lnTo>
                <a:lnTo>
                  <a:pt x="260676" y="297216"/>
                </a:lnTo>
                <a:cubicBezTo>
                  <a:pt x="280264" y="250906"/>
                  <a:pt x="326119" y="218412"/>
                  <a:pt x="379564" y="218412"/>
                </a:cubicBezTo>
                <a:cubicBezTo>
                  <a:pt x="433009" y="218412"/>
                  <a:pt x="478864" y="250906"/>
                  <a:pt x="498451" y="297216"/>
                </a:cubicBezTo>
                <a:lnTo>
                  <a:pt x="501071" y="310191"/>
                </a:lnTo>
                <a:lnTo>
                  <a:pt x="501071" y="129027"/>
                </a:lnTo>
                <a:cubicBezTo>
                  <a:pt x="501071" y="57767"/>
                  <a:pt x="558838" y="0"/>
                  <a:pt x="630098" y="0"/>
                </a:cubicBezTo>
                <a:cubicBezTo>
                  <a:pt x="701358" y="0"/>
                  <a:pt x="759125" y="57767"/>
                  <a:pt x="759125" y="129027"/>
                </a:cubicBezTo>
                <a:lnTo>
                  <a:pt x="759125" y="408036"/>
                </a:lnTo>
                <a:lnTo>
                  <a:pt x="759124" y="408036"/>
                </a:lnTo>
                <a:lnTo>
                  <a:pt x="759124" y="457699"/>
                </a:lnTo>
                <a:cubicBezTo>
                  <a:pt x="759124" y="511144"/>
                  <a:pt x="726630" y="556999"/>
                  <a:pt x="680321" y="576587"/>
                </a:cubicBezTo>
                <a:lnTo>
                  <a:pt x="632251" y="586291"/>
                </a:lnTo>
                <a:lnTo>
                  <a:pt x="632251" y="587029"/>
                </a:lnTo>
                <a:lnTo>
                  <a:pt x="608771" y="589396"/>
                </a:lnTo>
                <a:cubicBezTo>
                  <a:pt x="562573" y="598849"/>
                  <a:pt x="524961" y="631869"/>
                  <a:pt x="509042" y="675345"/>
                </a:cubicBezTo>
                <a:lnTo>
                  <a:pt x="508590" y="677907"/>
                </a:lnTo>
                <a:lnTo>
                  <a:pt x="508590" y="708897"/>
                </a:lnTo>
                <a:cubicBezTo>
                  <a:pt x="508590" y="780157"/>
                  <a:pt x="450823" y="837924"/>
                  <a:pt x="379563" y="837924"/>
                </a:cubicBezTo>
                <a:lnTo>
                  <a:pt x="379564" y="837923"/>
                </a:lnTo>
                <a:cubicBezTo>
                  <a:pt x="308304" y="837923"/>
                  <a:pt x="250537" y="780156"/>
                  <a:pt x="250537" y="708896"/>
                </a:cubicBezTo>
                <a:lnTo>
                  <a:pt x="250537" y="677919"/>
                </a:lnTo>
                <a:lnTo>
                  <a:pt x="250083" y="675345"/>
                </a:lnTo>
                <a:cubicBezTo>
                  <a:pt x="234164" y="631869"/>
                  <a:pt x="196552" y="598849"/>
                  <a:pt x="150354" y="589396"/>
                </a:cubicBezTo>
                <a:lnTo>
                  <a:pt x="126874" y="587029"/>
                </a:lnTo>
                <a:lnTo>
                  <a:pt x="126874" y="586291"/>
                </a:lnTo>
                <a:lnTo>
                  <a:pt x="78804" y="576587"/>
                </a:lnTo>
                <a:cubicBezTo>
                  <a:pt x="32495" y="556999"/>
                  <a:pt x="1" y="511144"/>
                  <a:pt x="1" y="457699"/>
                </a:cubicBezTo>
                <a:lnTo>
                  <a:pt x="1" y="408036"/>
                </a:lnTo>
                <a:lnTo>
                  <a:pt x="0" y="408036"/>
                </a:ln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0" y="4281485"/>
            <a:ext cx="12192000" cy="769275"/>
          </a:xfrm>
        </p:spPr>
        <p:txBody>
          <a:bodyPr/>
          <a:lstStyle/>
          <a:p>
            <a:pPr algn="ctr"/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THẦY, CÔ VÀ CÁC BẠN ĐÃ LẮNG NGHE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3313498" y="2514740"/>
            <a:ext cx="5551276" cy="1202493"/>
          </a:xfrm>
        </p:spPr>
        <p:txBody>
          <a:bodyPr/>
          <a:lstStyle/>
          <a:p>
            <a:pPr algn="ctr"/>
            <a:r>
              <a:rPr lang="en-US" sz="9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</a:t>
            </a:r>
            <a:endParaRPr lang="en-US" sz="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40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 28"/>
          <p:cNvSpPr/>
          <p:nvPr/>
        </p:nvSpPr>
        <p:spPr>
          <a:xfrm>
            <a:off x="1" y="0"/>
            <a:ext cx="5610808" cy="68580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Text Placeholder 20"/>
          <p:cNvSpPr txBox="1">
            <a:spLocks/>
          </p:cNvSpPr>
          <p:nvPr/>
        </p:nvSpPr>
        <p:spPr>
          <a:xfrm>
            <a:off x="6337696" y="2167696"/>
            <a:ext cx="5854304" cy="655019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096000" y="2229455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6337696" y="3178129"/>
            <a:ext cx="5854304" cy="59874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GIẢI QUYẾT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6096000" y="3239888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0" name="Text Placeholder 20"/>
          <p:cNvSpPr txBox="1">
            <a:spLocks/>
          </p:cNvSpPr>
          <p:nvPr/>
        </p:nvSpPr>
        <p:spPr>
          <a:xfrm>
            <a:off x="6337696" y="4250320"/>
            <a:ext cx="3941595" cy="57347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6096000" y="4312079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6096000" y="1179849"/>
            <a:ext cx="6096000" cy="730893"/>
          </a:xfrm>
        </p:spPr>
        <p:txBody>
          <a:bodyPr/>
          <a:lstStyle/>
          <a:p>
            <a:r>
              <a:rPr lang="es-ES_tradnl" sz="4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  <a:endParaRPr lang="es-ES_tradnl"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Forma libre 30"/>
          <p:cNvSpPr/>
          <p:nvPr/>
        </p:nvSpPr>
        <p:spPr>
          <a:xfrm>
            <a:off x="2910630" y="-1418860"/>
            <a:ext cx="1711135" cy="3970867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7" name="Rectángulo redondeado 47"/>
          <p:cNvSpPr/>
          <p:nvPr/>
        </p:nvSpPr>
        <p:spPr>
          <a:xfrm>
            <a:off x="6096000" y="5384269"/>
            <a:ext cx="133200" cy="817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6337695" y="5322511"/>
            <a:ext cx="3941595" cy="627717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495214" y="1206513"/>
            <a:ext cx="3717679" cy="4143482"/>
          </a:xfrm>
        </p:spPr>
        <p:txBody>
          <a:bodyPr/>
          <a:lstStyle/>
          <a:p>
            <a:pPr algn="ctr"/>
            <a:r>
              <a:rPr lang="es-ES_tradnl" sz="35000">
                <a:solidFill>
                  <a:srgbClr val="FFFF00"/>
                </a:solidFill>
                <a:cs typeface="Times New Roman" panose="02020603050405020304" pitchFamily="18" charset="0"/>
              </a:rPr>
              <a:t>N</a:t>
            </a:r>
            <a:endParaRPr lang="es-ES_tradnl" sz="35000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2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 CẦU VỀ DU LỊCH</a:t>
            </a:r>
            <a:endParaRPr lang="es-ES_tradnl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49573" y="5542415"/>
            <a:ext cx="3094111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 DU LỊCH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6643898" y="5542415"/>
            <a:ext cx="4222885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KIẾM THÔNG TIN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64407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631874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" b="2765"/>
          <a:stretch>
            <a:fillRect/>
          </a:stretch>
        </p:blipFill>
        <p:spPr>
          <a:xfrm>
            <a:off x="624420" y="1917740"/>
            <a:ext cx="5248843" cy="330628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59" y="1917740"/>
            <a:ext cx="4958407" cy="3306280"/>
          </a:xfrm>
        </p:spPr>
      </p:pic>
    </p:spTree>
    <p:extLst>
      <p:ext uri="{BB962C8B-B14F-4D97-AF65-F5344CB8AC3E}">
        <p14:creationId xmlns:p14="http://schemas.microsoft.com/office/powerpoint/2010/main" val="24991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2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 CẦU VỀ DU LỊCH</a:t>
            </a:r>
            <a:endParaRPr lang="es-ES_tradnl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49573" y="5542415"/>
            <a:ext cx="4280153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NHIỄU THÔNG TIN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6643898" y="5542415"/>
            <a:ext cx="4222885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 HỒI CHẬM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64407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631874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71" y="1917740"/>
            <a:ext cx="4956941" cy="330628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58" y="1917740"/>
            <a:ext cx="4765809" cy="330628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764" y="1651862"/>
            <a:ext cx="2682472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sz="5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629771" y="1325852"/>
            <a:ext cx="5551276" cy="502947"/>
          </a:xfrm>
        </p:spPr>
        <p:txBody>
          <a:bodyPr/>
          <a:lstStyle/>
          <a:p>
            <a:r>
              <a:rPr lang="en-US" sz="3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 LÝ ẢO CHATBOT</a:t>
            </a:r>
            <a:endParaRPr lang="es-ES_tradnl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1826165" y="2659156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 cấp gợi ý theo sở thích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1826165" y="3669590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 lời nhanh chóng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1826165" y="4741780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xuyên suốt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624417" y="2729492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004B62">
                    <a:lumMod val="50000"/>
                    <a:lumOff val="5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624417" y="3754793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>
                <a:solidFill>
                  <a:srgbClr val="22957B">
                    <a:lumMod val="60000"/>
                    <a:lumOff val="4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  <a:endParaRPr lang="en-US" sz="6667" b="0" dirty="0">
              <a:solidFill>
                <a:srgbClr val="22957B">
                  <a:lumMod val="60000"/>
                  <a:lumOff val="40000"/>
                </a:srgb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624417" y="4768264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C5E041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6" r="28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76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 27"/>
          <p:cNvSpPr/>
          <p:nvPr/>
        </p:nvSpPr>
        <p:spPr>
          <a:xfrm>
            <a:off x="1" y="0"/>
            <a:ext cx="4646950" cy="6858000"/>
          </a:xfrm>
          <a:custGeom>
            <a:avLst/>
            <a:gdLst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2217809 h 5143500"/>
              <a:gd name="connsiteX19" fmla="*/ 4208106 w 4208106"/>
              <a:gd name="connsiteY19" fmla="*/ 5143500 h 5143500"/>
              <a:gd name="connsiteX20" fmla="*/ 0 w 4208106"/>
              <a:gd name="connsiteY20" fmla="*/ 514350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5143500 h 5143500"/>
              <a:gd name="connsiteX19" fmla="*/ 0 w 4208106"/>
              <a:gd name="connsiteY19" fmla="*/ 5143500 h 5143500"/>
              <a:gd name="connsiteX20" fmla="*/ 0 w 4208106"/>
              <a:gd name="connsiteY20" fmla="*/ 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8106 w 4208106"/>
              <a:gd name="connsiteY17" fmla="*/ 5143500 h 5143500"/>
              <a:gd name="connsiteX18" fmla="*/ 0 w 4208106"/>
              <a:gd name="connsiteY18" fmla="*/ 5143500 h 5143500"/>
              <a:gd name="connsiteX19" fmla="*/ 0 w 4208106"/>
              <a:gd name="connsiteY19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443061" y="0"/>
                </a:lnTo>
                <a:lnTo>
                  <a:pt x="3443061" y="1309422"/>
                </a:lnTo>
                <a:cubicBezTo>
                  <a:pt x="3443061" y="1380682"/>
                  <a:pt x="3500828" y="1438449"/>
                  <a:pt x="3572088" y="1438449"/>
                </a:cubicBezTo>
                <a:lnTo>
                  <a:pt x="3572087" y="1438450"/>
                </a:lnTo>
                <a:cubicBezTo>
                  <a:pt x="3643347" y="1438450"/>
                  <a:pt x="3701114" y="1380683"/>
                  <a:pt x="3701114" y="1309423"/>
                </a:cubicBezTo>
                <a:lnTo>
                  <a:pt x="3701114" y="1160476"/>
                </a:lnTo>
                <a:lnTo>
                  <a:pt x="3707969" y="1126524"/>
                </a:lnTo>
                <a:cubicBezTo>
                  <a:pt x="3727556" y="1080214"/>
                  <a:pt x="3773411" y="1047720"/>
                  <a:pt x="3826856" y="1047720"/>
                </a:cubicBezTo>
                <a:cubicBezTo>
                  <a:pt x="3880301" y="1047720"/>
                  <a:pt x="3926156" y="1080214"/>
                  <a:pt x="3945743" y="1126524"/>
                </a:cubicBezTo>
                <a:lnTo>
                  <a:pt x="3949314" y="1144209"/>
                </a:lnTo>
                <a:lnTo>
                  <a:pt x="3949314" y="2130656"/>
                </a:lnTo>
                <a:cubicBezTo>
                  <a:pt x="3949314" y="2184101"/>
                  <a:pt x="3981808" y="2229956"/>
                  <a:pt x="4028117" y="2249544"/>
                </a:cubicBezTo>
                <a:lnTo>
                  <a:pt x="4076187" y="2259248"/>
                </a:lnTo>
                <a:lnTo>
                  <a:pt x="4076187" y="2259986"/>
                </a:lnTo>
                <a:lnTo>
                  <a:pt x="4099667" y="2262353"/>
                </a:lnTo>
                <a:cubicBezTo>
                  <a:pt x="4161264" y="2274957"/>
                  <a:pt x="4207598" y="2329457"/>
                  <a:pt x="4207598" y="2394779"/>
                </a:cubicBezTo>
                <a:cubicBezTo>
                  <a:pt x="4207767" y="3311019"/>
                  <a:pt x="4207937" y="4227260"/>
                  <a:pt x="4208106" y="5143500"/>
                </a:cubicBez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6" name="Forma libre 25"/>
          <p:cNvSpPr/>
          <p:nvPr/>
        </p:nvSpPr>
        <p:spPr>
          <a:xfrm>
            <a:off x="2414661" y="-1964742"/>
            <a:ext cx="1713756" cy="4686756"/>
          </a:xfrm>
          <a:custGeom>
            <a:avLst/>
            <a:gdLst>
              <a:gd name="connsiteX0" fmla="*/ 129224 w 1285317"/>
              <a:gd name="connsiteY0" fmla="*/ 0 h 3515066"/>
              <a:gd name="connsiteX1" fmla="*/ 248293 w 1285317"/>
              <a:gd name="connsiteY1" fmla="*/ 78804 h 3515066"/>
              <a:gd name="connsiteX2" fmla="*/ 256882 w 1285317"/>
              <a:gd name="connsiteY2" fmla="*/ 121283 h 3515066"/>
              <a:gd name="connsiteX3" fmla="*/ 265471 w 1285317"/>
              <a:gd name="connsiteY3" fmla="*/ 78804 h 3515066"/>
              <a:gd name="connsiteX4" fmla="*/ 384541 w 1285317"/>
              <a:gd name="connsiteY4" fmla="*/ 0 h 3515066"/>
              <a:gd name="connsiteX5" fmla="*/ 503609 w 1285317"/>
              <a:gd name="connsiteY5" fmla="*/ 78804 h 3515066"/>
              <a:gd name="connsiteX6" fmla="*/ 513764 w 1285317"/>
              <a:gd name="connsiteY6" fmla="*/ 129025 h 3515066"/>
              <a:gd name="connsiteX7" fmla="*/ 523918 w 1285317"/>
              <a:gd name="connsiteY7" fmla="*/ 78804 h 3515066"/>
              <a:gd name="connsiteX8" fmla="*/ 642988 w 1285317"/>
              <a:gd name="connsiteY8" fmla="*/ 0 h 3515066"/>
              <a:gd name="connsiteX9" fmla="*/ 762056 w 1285317"/>
              <a:gd name="connsiteY9" fmla="*/ 78804 h 3515066"/>
              <a:gd name="connsiteX10" fmla="*/ 770645 w 1285317"/>
              <a:gd name="connsiteY10" fmla="*/ 121283 h 3515066"/>
              <a:gd name="connsiteX11" fmla="*/ 779234 w 1285317"/>
              <a:gd name="connsiteY11" fmla="*/ 78804 h 3515066"/>
              <a:gd name="connsiteX12" fmla="*/ 898304 w 1285317"/>
              <a:gd name="connsiteY12" fmla="*/ 0 h 3515066"/>
              <a:gd name="connsiteX13" fmla="*/ 1017373 w 1285317"/>
              <a:gd name="connsiteY13" fmla="*/ 78804 h 3515066"/>
              <a:gd name="connsiteX14" fmla="*/ 1027199 w 1285317"/>
              <a:gd name="connsiteY14" fmla="*/ 127398 h 3515066"/>
              <a:gd name="connsiteX15" fmla="*/ 1037025 w 1285317"/>
              <a:gd name="connsiteY15" fmla="*/ 78804 h 3515066"/>
              <a:gd name="connsiteX16" fmla="*/ 1156093 w 1285317"/>
              <a:gd name="connsiteY16" fmla="*/ 0 h 3515066"/>
              <a:gd name="connsiteX17" fmla="*/ 1285317 w 1285317"/>
              <a:gd name="connsiteY17" fmla="*/ 129027 h 3515066"/>
              <a:gd name="connsiteX18" fmla="*/ 1285317 w 1285317"/>
              <a:gd name="connsiteY18" fmla="*/ 276727 h 3515066"/>
              <a:gd name="connsiteX19" fmla="*/ 1285317 w 1285317"/>
              <a:gd name="connsiteY19" fmla="*/ 276727 h 3515066"/>
              <a:gd name="connsiteX20" fmla="*/ 1285316 w 1285317"/>
              <a:gd name="connsiteY20" fmla="*/ 2784974 h 3515066"/>
              <a:gd name="connsiteX21" fmla="*/ 1156289 w 1285317"/>
              <a:gd name="connsiteY21" fmla="*/ 2914001 h 3515066"/>
              <a:gd name="connsiteX22" fmla="*/ 1156290 w 1285317"/>
              <a:gd name="connsiteY22" fmla="*/ 2914000 h 3515066"/>
              <a:gd name="connsiteX23" fmla="*/ 1027263 w 1285317"/>
              <a:gd name="connsiteY23" fmla="*/ 2784973 h 3515066"/>
              <a:gd name="connsiteX24" fmla="*/ 1027263 w 1285317"/>
              <a:gd name="connsiteY24" fmla="*/ 1729855 h 3515066"/>
              <a:gd name="connsiteX25" fmla="*/ 1027263 w 1285317"/>
              <a:gd name="connsiteY25" fmla="*/ 1729852 h 3515066"/>
              <a:gd name="connsiteX26" fmla="*/ 1027262 w 1285317"/>
              <a:gd name="connsiteY26" fmla="*/ 2801496 h 3515066"/>
              <a:gd name="connsiteX27" fmla="*/ 1017124 w 1285317"/>
              <a:gd name="connsiteY27" fmla="*/ 2751277 h 3515066"/>
              <a:gd name="connsiteX28" fmla="*/ 898236 w 1285317"/>
              <a:gd name="connsiteY28" fmla="*/ 2672473 h 3515066"/>
              <a:gd name="connsiteX29" fmla="*/ 779349 w 1285317"/>
              <a:gd name="connsiteY29" fmla="*/ 2751277 h 3515066"/>
              <a:gd name="connsiteX30" fmla="*/ 769585 w 1285317"/>
              <a:gd name="connsiteY30" fmla="*/ 2799637 h 3515066"/>
              <a:gd name="connsiteX31" fmla="*/ 769585 w 1285317"/>
              <a:gd name="connsiteY31" fmla="*/ 3386039 h 3515066"/>
              <a:gd name="connsiteX32" fmla="*/ 640558 w 1285317"/>
              <a:gd name="connsiteY32" fmla="*/ 3515066 h 3515066"/>
              <a:gd name="connsiteX33" fmla="*/ 640559 w 1285317"/>
              <a:gd name="connsiteY33" fmla="*/ 3515065 h 3515066"/>
              <a:gd name="connsiteX34" fmla="*/ 511532 w 1285317"/>
              <a:gd name="connsiteY34" fmla="*/ 3386038 h 3515066"/>
              <a:gd name="connsiteX35" fmla="*/ 511532 w 1285317"/>
              <a:gd name="connsiteY35" fmla="*/ 1738945 h 3515066"/>
              <a:gd name="connsiteX36" fmla="*/ 511532 w 1285317"/>
              <a:gd name="connsiteY36" fmla="*/ 1738949 h 3515066"/>
              <a:gd name="connsiteX37" fmla="*/ 511531 w 1285317"/>
              <a:gd name="connsiteY37" fmla="*/ 2489076 h 3515066"/>
              <a:gd name="connsiteX38" fmla="*/ 501393 w 1285317"/>
              <a:gd name="connsiteY38" fmla="*/ 2438857 h 3515066"/>
              <a:gd name="connsiteX39" fmla="*/ 382505 w 1285317"/>
              <a:gd name="connsiteY39" fmla="*/ 2360053 h 3515066"/>
              <a:gd name="connsiteX40" fmla="*/ 263618 w 1285317"/>
              <a:gd name="connsiteY40" fmla="*/ 2438857 h 3515066"/>
              <a:gd name="connsiteX41" fmla="*/ 260020 w 1285317"/>
              <a:gd name="connsiteY41" fmla="*/ 2456676 h 3515066"/>
              <a:gd name="connsiteX42" fmla="*/ 260020 w 1285317"/>
              <a:gd name="connsiteY42" fmla="*/ 2765622 h 3515066"/>
              <a:gd name="connsiteX43" fmla="*/ 130993 w 1285317"/>
              <a:gd name="connsiteY43" fmla="*/ 2894649 h 3515066"/>
              <a:gd name="connsiteX44" fmla="*/ 130994 w 1285317"/>
              <a:gd name="connsiteY44" fmla="*/ 2894648 h 3515066"/>
              <a:gd name="connsiteX45" fmla="*/ 1967 w 1285317"/>
              <a:gd name="connsiteY45" fmla="*/ 2765621 h 3515066"/>
              <a:gd name="connsiteX46" fmla="*/ 1967 w 1285317"/>
              <a:gd name="connsiteY46" fmla="*/ 1737636 h 3515066"/>
              <a:gd name="connsiteX47" fmla="*/ 0 w 1285317"/>
              <a:gd name="connsiteY47" fmla="*/ 1727908 h 3515066"/>
              <a:gd name="connsiteX48" fmla="*/ 0 w 1285317"/>
              <a:gd name="connsiteY48" fmla="*/ 129027 h 3515066"/>
              <a:gd name="connsiteX49" fmla="*/ 129224 w 1285317"/>
              <a:gd name="connsiteY49" fmla="*/ 0 h 351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5317" h="3515066">
                <a:moveTo>
                  <a:pt x="129224" y="0"/>
                </a:moveTo>
                <a:cubicBezTo>
                  <a:pt x="182751" y="0"/>
                  <a:pt x="228676" y="32494"/>
                  <a:pt x="248293" y="78804"/>
                </a:cubicBezTo>
                <a:lnTo>
                  <a:pt x="256882" y="121283"/>
                </a:lnTo>
                <a:lnTo>
                  <a:pt x="265471" y="78804"/>
                </a:lnTo>
                <a:cubicBezTo>
                  <a:pt x="285089" y="32494"/>
                  <a:pt x="331014" y="0"/>
                  <a:pt x="384541" y="0"/>
                </a:cubicBezTo>
                <a:cubicBezTo>
                  <a:pt x="438067" y="0"/>
                  <a:pt x="483992" y="32494"/>
                  <a:pt x="503609" y="78804"/>
                </a:cubicBezTo>
                <a:lnTo>
                  <a:pt x="513764" y="129025"/>
                </a:lnTo>
                <a:lnTo>
                  <a:pt x="523918" y="78804"/>
                </a:lnTo>
                <a:cubicBezTo>
                  <a:pt x="543536" y="32494"/>
                  <a:pt x="589461" y="0"/>
                  <a:pt x="642988" y="0"/>
                </a:cubicBezTo>
                <a:cubicBezTo>
                  <a:pt x="696514" y="0"/>
                  <a:pt x="742439" y="32494"/>
                  <a:pt x="762056" y="78804"/>
                </a:cubicBezTo>
                <a:lnTo>
                  <a:pt x="770645" y="121283"/>
                </a:lnTo>
                <a:lnTo>
                  <a:pt x="779234" y="78804"/>
                </a:lnTo>
                <a:cubicBezTo>
                  <a:pt x="798852" y="32494"/>
                  <a:pt x="844777" y="0"/>
                  <a:pt x="898304" y="0"/>
                </a:cubicBezTo>
                <a:cubicBezTo>
                  <a:pt x="951831" y="0"/>
                  <a:pt x="997756" y="32494"/>
                  <a:pt x="1017373" y="78804"/>
                </a:cubicBezTo>
                <a:lnTo>
                  <a:pt x="1027199" y="127398"/>
                </a:lnTo>
                <a:lnTo>
                  <a:pt x="1037025" y="78804"/>
                </a:lnTo>
                <a:cubicBezTo>
                  <a:pt x="1056641" y="32494"/>
                  <a:pt x="1102567" y="0"/>
                  <a:pt x="1156093" y="0"/>
                </a:cubicBezTo>
                <a:cubicBezTo>
                  <a:pt x="1227462" y="0"/>
                  <a:pt x="1285317" y="57767"/>
                  <a:pt x="1285317" y="129027"/>
                </a:cubicBezTo>
                <a:lnTo>
                  <a:pt x="1285317" y="276727"/>
                </a:lnTo>
                <a:lnTo>
                  <a:pt x="1285317" y="276727"/>
                </a:lnTo>
                <a:lnTo>
                  <a:pt x="1285316" y="2784974"/>
                </a:lnTo>
                <a:cubicBezTo>
                  <a:pt x="1285316" y="2856234"/>
                  <a:pt x="1227549" y="2914001"/>
                  <a:pt x="1156289" y="2914001"/>
                </a:cubicBezTo>
                <a:lnTo>
                  <a:pt x="1156290" y="2914000"/>
                </a:lnTo>
                <a:cubicBezTo>
                  <a:pt x="1085030" y="2914000"/>
                  <a:pt x="1027263" y="2856233"/>
                  <a:pt x="1027263" y="2784973"/>
                </a:cubicBezTo>
                <a:lnTo>
                  <a:pt x="1027263" y="1729855"/>
                </a:lnTo>
                <a:lnTo>
                  <a:pt x="1027263" y="1729852"/>
                </a:lnTo>
                <a:lnTo>
                  <a:pt x="1027262" y="2801496"/>
                </a:lnTo>
                <a:lnTo>
                  <a:pt x="1017124" y="2751277"/>
                </a:lnTo>
                <a:cubicBezTo>
                  <a:pt x="997536" y="2704967"/>
                  <a:pt x="951681" y="2672473"/>
                  <a:pt x="898236" y="2672473"/>
                </a:cubicBezTo>
                <a:cubicBezTo>
                  <a:pt x="844791" y="2672473"/>
                  <a:pt x="798936" y="2704967"/>
                  <a:pt x="779349" y="2751277"/>
                </a:cubicBezTo>
                <a:lnTo>
                  <a:pt x="769585" y="2799637"/>
                </a:lnTo>
                <a:lnTo>
                  <a:pt x="769585" y="3386039"/>
                </a:lnTo>
                <a:cubicBezTo>
                  <a:pt x="769585" y="3457299"/>
                  <a:pt x="711818" y="3515066"/>
                  <a:pt x="640558" y="3515066"/>
                </a:cubicBezTo>
                <a:lnTo>
                  <a:pt x="640559" y="3515065"/>
                </a:lnTo>
                <a:cubicBezTo>
                  <a:pt x="569299" y="3515065"/>
                  <a:pt x="511532" y="3457298"/>
                  <a:pt x="511532" y="3386038"/>
                </a:cubicBezTo>
                <a:lnTo>
                  <a:pt x="511532" y="1738945"/>
                </a:lnTo>
                <a:lnTo>
                  <a:pt x="511532" y="1738949"/>
                </a:lnTo>
                <a:lnTo>
                  <a:pt x="511531" y="2489076"/>
                </a:lnTo>
                <a:lnTo>
                  <a:pt x="501393" y="2438857"/>
                </a:lnTo>
                <a:cubicBezTo>
                  <a:pt x="481805" y="2392547"/>
                  <a:pt x="435950" y="2360053"/>
                  <a:pt x="382505" y="2360053"/>
                </a:cubicBezTo>
                <a:cubicBezTo>
                  <a:pt x="329060" y="2360053"/>
                  <a:pt x="283205" y="2392547"/>
                  <a:pt x="263618" y="2438857"/>
                </a:cubicBezTo>
                <a:lnTo>
                  <a:pt x="260020" y="2456676"/>
                </a:lnTo>
                <a:lnTo>
                  <a:pt x="260020" y="2765622"/>
                </a:lnTo>
                <a:cubicBezTo>
                  <a:pt x="260020" y="2836882"/>
                  <a:pt x="202253" y="2894649"/>
                  <a:pt x="130993" y="2894649"/>
                </a:cubicBezTo>
                <a:lnTo>
                  <a:pt x="130994" y="2894648"/>
                </a:lnTo>
                <a:cubicBezTo>
                  <a:pt x="59734" y="2894648"/>
                  <a:pt x="1967" y="2836881"/>
                  <a:pt x="1967" y="2765621"/>
                </a:cubicBezTo>
                <a:lnTo>
                  <a:pt x="1967" y="1737636"/>
                </a:lnTo>
                <a:lnTo>
                  <a:pt x="0" y="1727908"/>
                </a:lnTo>
                <a:lnTo>
                  <a:pt x="0" y="129027"/>
                </a:lnTo>
                <a:cubicBezTo>
                  <a:pt x="0" y="57767"/>
                  <a:pt x="57855" y="0"/>
                  <a:pt x="12922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82" y="379230"/>
            <a:ext cx="7919390" cy="6279424"/>
          </a:xfrm>
          <a:prstGeom prst="rect">
            <a:avLst/>
          </a:prstGeom>
        </p:spPr>
      </p:pic>
      <p:sp>
        <p:nvSpPr>
          <p:cNvPr id="19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0" y="3140244"/>
            <a:ext cx="4616970" cy="1821500"/>
          </a:xfrm>
        </p:spPr>
        <p:txBody>
          <a:bodyPr/>
          <a:lstStyle/>
          <a:p>
            <a:pPr algn="ctr"/>
            <a:r>
              <a:rPr lang="es-ES_tradnl" sz="42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 TẢNG CHATBOT TRÊN FACEBOOK</a:t>
            </a:r>
            <a:endParaRPr lang="es-ES_tradnl" sz="4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0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912738" y="1011836"/>
            <a:ext cx="7619038" cy="5846164"/>
            <a:chOff x="2101597" y="588975"/>
            <a:chExt cx="4994398" cy="38860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1597" y="588975"/>
              <a:ext cx="4994398" cy="388601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9908" y="621315"/>
            <a:ext cx="9713443" cy="757780"/>
          </a:xfrm>
        </p:spPr>
        <p:txBody>
          <a:bodyPr/>
          <a:lstStyle/>
          <a:p>
            <a:r>
              <a:rPr lang="en-GB" sz="3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 NGỮ TRÍ TUỆ NHÂN TẠO (AIML)</a:t>
            </a:r>
            <a:endParaRPr lang="en-GB" sz="3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6" y="2094613"/>
            <a:ext cx="5171606" cy="3091984"/>
          </a:xfrm>
          <a:prstGeom prst="rect">
            <a:avLst/>
          </a:prstGeom>
        </p:spPr>
      </p:pic>
      <p:sp>
        <p:nvSpPr>
          <p:cNvPr id="14" name="Text Placeholder 20"/>
          <p:cNvSpPr txBox="1">
            <a:spLocks/>
          </p:cNvSpPr>
          <p:nvPr/>
        </p:nvSpPr>
        <p:spPr>
          <a:xfrm>
            <a:off x="1451414" y="2269415"/>
            <a:ext cx="4606719" cy="90850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Markup Language</a:t>
            </a:r>
            <a:endParaRPr lang="en-US" sz="2900" b="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1451414" y="3354800"/>
            <a:ext cx="4606719" cy="97735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 trên ngôn ngữ</a:t>
            </a:r>
          </a:p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endParaRPr lang="en-US" sz="2900" b="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1451414" y="4501939"/>
            <a:ext cx="4606719" cy="1044419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cho ngôn ngữ</a:t>
            </a:r>
          </a:p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endParaRPr lang="en-US" sz="2900" b="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249666" y="2339752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004B62">
                    <a:lumMod val="50000"/>
                    <a:lumOff val="5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249666" y="3440003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>
                <a:solidFill>
                  <a:srgbClr val="22957B">
                    <a:lumMod val="60000"/>
                    <a:lumOff val="4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  <a:endParaRPr lang="en-US" sz="6667" b="0" dirty="0">
              <a:solidFill>
                <a:srgbClr val="22957B">
                  <a:lumMod val="60000"/>
                  <a:lumOff val="40000"/>
                </a:srgb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19" name="Text Placeholder 20"/>
          <p:cNvSpPr txBox="1">
            <a:spLocks/>
          </p:cNvSpPr>
          <p:nvPr/>
        </p:nvSpPr>
        <p:spPr>
          <a:xfrm>
            <a:off x="249666" y="4528424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C5E041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8118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01487" y="127417"/>
            <a:ext cx="8435616" cy="6588176"/>
            <a:chOff x="0" y="-38100"/>
            <a:chExt cx="5588635" cy="5678170"/>
          </a:xfrm>
        </p:grpSpPr>
        <p:sp>
          <p:nvSpPr>
            <p:cNvPr id="3" name="Rounded Rectangle 2"/>
            <p:cNvSpPr/>
            <p:nvPr/>
          </p:nvSpPr>
          <p:spPr>
            <a:xfrm>
              <a:off x="2038350" y="3419475"/>
              <a:ext cx="1511300" cy="79184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r>
                <a:rPr lang="en-US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BỘ MẪU TRẢ </a:t>
              </a:r>
              <a:endParaRPr lang="en-US" sz="2000" b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endParaRPr lang="en-US" sz="2000" b="1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r>
                <a: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LỜI</a:t>
              </a:r>
              <a:endParaRPr lang="en-GB" sz="2000" b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0" y="-38100"/>
              <a:ext cx="5588635" cy="5678170"/>
              <a:chOff x="0" y="-38100"/>
              <a:chExt cx="5588635" cy="567817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8575" y="409575"/>
                <a:ext cx="1511300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TIN NHẮN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NGƯỜI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DÙNG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4076700" y="447675"/>
                <a:ext cx="1511935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XỬ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LÝ THÀNH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TIẾNG VIỆT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KHÔNG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DẤU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047875" y="2028825"/>
                <a:ext cx="1511935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AIML KIỂM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8575" y="1990725"/>
                <a:ext cx="1511935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BỘ MẪU CÂU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HỎI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8575" y="4848225"/>
                <a:ext cx="1511300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ĐẦU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RA BÁO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KHÔNG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CÓ DỮ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LIỆU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229100" y="2762250"/>
                <a:ext cx="1079488" cy="61912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HÌNH ẢNH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4229100" y="4181475"/>
                <a:ext cx="1079488" cy="61912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VĂN BẢN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4229100" y="3467100"/>
                <a:ext cx="1079488" cy="61912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ĐƯỜNG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LINK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1533525" y="809625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3705225" y="809625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5400000">
                <a:off x="2609850" y="1847850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543050" y="2390775"/>
                <a:ext cx="5035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542925" y="2962275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1447800" y="3810000"/>
                <a:ext cx="5994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5400000">
                <a:off x="542925" y="4667250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876800" y="1266825"/>
                <a:ext cx="0" cy="11696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3543300" y="3771900"/>
                <a:ext cx="702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781425" y="3009900"/>
                <a:ext cx="0" cy="15049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3781425" y="3009900"/>
                <a:ext cx="467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3781425" y="4514850"/>
                <a:ext cx="467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 Box 2"/>
              <p:cNvSpPr txBox="1">
                <a:spLocks noChangeArrowheads="1"/>
              </p:cNvSpPr>
              <p:nvPr/>
            </p:nvSpPr>
            <p:spPr bwMode="auto">
              <a:xfrm>
                <a:off x="3543300" y="514350"/>
                <a:ext cx="51371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Sai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2"/>
              <p:cNvSpPr txBox="1">
                <a:spLocks noChangeArrowheads="1"/>
              </p:cNvSpPr>
              <p:nvPr/>
            </p:nvSpPr>
            <p:spPr bwMode="auto">
              <a:xfrm>
                <a:off x="2085975" y="1666875"/>
                <a:ext cx="619125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Đúng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2"/>
              <p:cNvSpPr txBox="1">
                <a:spLocks noChangeArrowheads="1"/>
              </p:cNvSpPr>
              <p:nvPr/>
            </p:nvSpPr>
            <p:spPr bwMode="auto">
              <a:xfrm>
                <a:off x="819150" y="4486275"/>
                <a:ext cx="51371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just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Sai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2"/>
              <p:cNvSpPr txBox="1">
                <a:spLocks noChangeArrowheads="1"/>
              </p:cNvSpPr>
              <p:nvPr/>
            </p:nvSpPr>
            <p:spPr bwMode="auto">
              <a:xfrm>
                <a:off x="1362075" y="3457575"/>
                <a:ext cx="628015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Đúng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Diamond 28"/>
              <p:cNvSpPr/>
              <p:nvPr/>
            </p:nvSpPr>
            <p:spPr>
              <a:xfrm>
                <a:off x="0" y="3133725"/>
                <a:ext cx="1447800" cy="1362075"/>
              </a:xfrm>
              <a:prstGeom prst="diamond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SO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KHỚP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MẪU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990725" y="4848225"/>
                <a:ext cx="1511300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GB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ADMIN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GB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GB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CẬP </a:t>
                </a:r>
                <a:r>
                  <a:rPr lang="en-GB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NHẬT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GB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GB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FILE </a:t>
                </a:r>
                <a:r>
                  <a:rPr lang="en-GB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AIML</a:t>
                </a:r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895475" y="-38100"/>
                <a:ext cx="1790700" cy="1695450"/>
              </a:xfrm>
              <a:prstGeom prst="diamond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TIẾNG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VIỆT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KHÔNG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DẤU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 flipH="1">
                <a:off x="3571875" y="2428875"/>
                <a:ext cx="1295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1533525" y="5248275"/>
                <a:ext cx="468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Forma libre 28"/>
          <p:cNvSpPr/>
          <p:nvPr/>
        </p:nvSpPr>
        <p:spPr>
          <a:xfrm>
            <a:off x="2" y="0"/>
            <a:ext cx="3342806" cy="68580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Forma libre 30"/>
          <p:cNvSpPr/>
          <p:nvPr/>
        </p:nvSpPr>
        <p:spPr>
          <a:xfrm>
            <a:off x="2093031" y="-1094127"/>
            <a:ext cx="1065175" cy="4436933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37" name="Marcador de texto 12"/>
          <p:cNvSpPr txBox="1">
            <a:spLocks/>
          </p:cNvSpPr>
          <p:nvPr/>
        </p:nvSpPr>
        <p:spPr>
          <a:xfrm>
            <a:off x="0" y="3529989"/>
            <a:ext cx="3327816" cy="1371795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39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</a:t>
            </a:r>
          </a:p>
          <a:p>
            <a:pPr marL="0" indent="0" algn="ctr">
              <a:buNone/>
            </a:pPr>
            <a:r>
              <a:rPr lang="es-ES_tradnl" sz="39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</a:t>
            </a:r>
            <a:endParaRPr lang="es-ES_tradnl" sz="39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98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02195" y="169110"/>
            <a:ext cx="8819916" cy="6546483"/>
            <a:chOff x="0" y="0"/>
            <a:chExt cx="5000625" cy="4286250"/>
          </a:xfrm>
          <a:solidFill>
            <a:schemeClr val="accent1"/>
          </a:solidFill>
        </p:grpSpPr>
        <p:sp>
          <p:nvSpPr>
            <p:cNvPr id="3" name="Rectangle 2"/>
            <p:cNvSpPr/>
            <p:nvPr/>
          </p:nvSpPr>
          <p:spPr>
            <a:xfrm>
              <a:off x="2705100" y="1809750"/>
              <a:ext cx="1019175" cy="571500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r>
                <a:rPr lang="en-US" sz="220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lang="en-GB" sz="220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0" y="0"/>
              <a:ext cx="5000625" cy="4286250"/>
              <a:chOff x="0" y="0"/>
              <a:chExt cx="5000625" cy="4286250"/>
            </a:xfrm>
            <a:grpFill/>
          </p:grpSpPr>
          <p:cxnSp>
            <p:nvCxnSpPr>
              <p:cNvPr id="5" name="Elbow Connector 4"/>
              <p:cNvCxnSpPr/>
              <p:nvPr/>
            </p:nvCxnSpPr>
            <p:spPr>
              <a:xfrm>
                <a:off x="1885950" y="1447800"/>
                <a:ext cx="0" cy="352425"/>
              </a:xfrm>
              <a:prstGeom prst="bentConnector3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/>
              <p:cNvGrpSpPr/>
              <p:nvPr/>
            </p:nvGrpSpPr>
            <p:grpSpPr>
              <a:xfrm>
                <a:off x="0" y="0"/>
                <a:ext cx="5000625" cy="4286250"/>
                <a:chOff x="0" y="0"/>
                <a:chExt cx="5000625" cy="4286250"/>
              </a:xfrm>
              <a:grpFill/>
            </p:grpSpPr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1885950" y="2371725"/>
                  <a:ext cx="2619375" cy="38100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/>
                <p:nvPr/>
              </p:nvGrpSpPr>
              <p:grpSpPr>
                <a:xfrm>
                  <a:off x="0" y="0"/>
                  <a:ext cx="5000625" cy="4286250"/>
                  <a:chOff x="0" y="0"/>
                  <a:chExt cx="5000625" cy="4286250"/>
                </a:xfrm>
                <a:grpFill/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2505075" y="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Nút gốc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1419225" y="86677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Tra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cứu thông </a:t>
                    </a: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endParaRPr lang="en-US" sz="2200">
                      <a:solidFill>
                        <a:schemeClr val="bg2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tin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543300" y="8858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Trò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chuyện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38100" y="18002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Ẩm thực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1400175" y="17907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Địa điểm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du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lịch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38100" y="27432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…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1400175" y="273367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Khách sạn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2705100" y="27527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Địa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điểm vui </a:t>
                    </a: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chơi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3981450" y="276225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…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0" y="36957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Giá rẻ nhất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362075" y="36957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Cao cấp nhất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2667000" y="37052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Bef>
                        <a:spcPts val="1200"/>
                      </a:spcBef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Top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giá rẻ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3943350" y="371475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Top cao cấp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22" name="Elbow Connector 21"/>
                  <p:cNvCxnSpPr/>
                  <p:nvPr/>
                </p:nvCxnSpPr>
                <p:spPr>
                  <a:xfrm>
                    <a:off x="1885950" y="2371725"/>
                    <a:ext cx="0" cy="352425"/>
                  </a:xfrm>
                  <a:prstGeom prst="bentConnector3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/>
                  <p:cNvCxnSpPr/>
                  <p:nvPr/>
                </p:nvCxnSpPr>
                <p:spPr>
                  <a:xfrm>
                    <a:off x="1866900" y="3333750"/>
                    <a:ext cx="0" cy="352425"/>
                  </a:xfrm>
                  <a:prstGeom prst="bentConnector3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Elbow Connector 23"/>
                  <p:cNvCxnSpPr/>
                  <p:nvPr/>
                </p:nvCxnSpPr>
                <p:spPr>
                  <a:xfrm>
                    <a:off x="495300" y="2390775"/>
                    <a:ext cx="0" cy="352425"/>
                  </a:xfrm>
                  <a:prstGeom prst="bentConnector3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/>
                  <p:cNvCxnSpPr/>
                  <p:nvPr/>
                </p:nvCxnSpPr>
                <p:spPr>
                  <a:xfrm flipH="1">
                    <a:off x="1866900" y="571500"/>
                    <a:ext cx="1143000" cy="28575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/>
                  <p:cNvCxnSpPr/>
                  <p:nvPr/>
                </p:nvCxnSpPr>
                <p:spPr>
                  <a:xfrm flipH="1">
                    <a:off x="495300" y="1457325"/>
                    <a:ext cx="1390650" cy="33337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/>
                  <p:cNvCxnSpPr/>
                  <p:nvPr/>
                </p:nvCxnSpPr>
                <p:spPr>
                  <a:xfrm flipH="1">
                    <a:off x="485775" y="3324225"/>
                    <a:ext cx="1381125" cy="37147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/>
                  <p:cNvCxnSpPr/>
                  <p:nvPr/>
                </p:nvCxnSpPr>
                <p:spPr>
                  <a:xfrm>
                    <a:off x="3000375" y="581025"/>
                    <a:ext cx="1085850" cy="29527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/>
                  <p:nvPr/>
                </p:nvCxnSpPr>
                <p:spPr>
                  <a:xfrm>
                    <a:off x="1895475" y="1457325"/>
                    <a:ext cx="1285875" cy="34290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/>
                  <p:cNvCxnSpPr/>
                  <p:nvPr/>
                </p:nvCxnSpPr>
                <p:spPr>
                  <a:xfrm>
                    <a:off x="1895475" y="2371725"/>
                    <a:ext cx="1276350" cy="38100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/>
                  <p:cNvCxnSpPr/>
                  <p:nvPr/>
                </p:nvCxnSpPr>
                <p:spPr>
                  <a:xfrm>
                    <a:off x="1866900" y="3333750"/>
                    <a:ext cx="1295400" cy="35242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/>
                  <p:cNvCxnSpPr>
                    <a:endCxn id="21" idx="0"/>
                  </p:cNvCxnSpPr>
                  <p:nvPr/>
                </p:nvCxnSpPr>
                <p:spPr>
                  <a:xfrm>
                    <a:off x="1822493" y="3314700"/>
                    <a:ext cx="2630445" cy="40005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33" name="Forma libre 28"/>
          <p:cNvSpPr/>
          <p:nvPr/>
        </p:nvSpPr>
        <p:spPr>
          <a:xfrm>
            <a:off x="1" y="0"/>
            <a:ext cx="3028012" cy="68580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Forma libre 30"/>
          <p:cNvSpPr/>
          <p:nvPr/>
        </p:nvSpPr>
        <p:spPr>
          <a:xfrm>
            <a:off x="1838201" y="-1049154"/>
            <a:ext cx="1024922" cy="4332000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35" name="Marcador de texto 12"/>
          <p:cNvSpPr txBox="1">
            <a:spLocks/>
          </p:cNvSpPr>
          <p:nvPr/>
        </p:nvSpPr>
        <p:spPr>
          <a:xfrm>
            <a:off x="-59959" y="3544979"/>
            <a:ext cx="3117954" cy="1371795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30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</a:t>
            </a:r>
          </a:p>
          <a:p>
            <a:pPr marL="0" indent="0" algn="ctr">
              <a:buNone/>
            </a:pPr>
            <a:r>
              <a:rPr lang="es-ES_tradnl" sz="30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 PHÂN CẤP</a:t>
            </a:r>
            <a:endParaRPr lang="es-ES_tradnl" sz="3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9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314</Words>
  <Application>Microsoft Office PowerPoint</Application>
  <PresentationFormat>Widescreen</PresentationFormat>
  <Paragraphs>141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Arial</vt:lpstr>
      <vt:lpstr>Calibri</vt:lpstr>
      <vt:lpstr>Calibri Light</vt:lpstr>
      <vt:lpstr>FontAwesome</vt:lpstr>
      <vt:lpstr>Lato Regular</vt:lpstr>
      <vt:lpstr>Raleway</vt:lpstr>
      <vt:lpstr>Raleway Black</vt:lpstr>
      <vt:lpstr>Raleway Light</vt:lpstr>
      <vt:lpstr>Times New Roman</vt:lpstr>
      <vt:lpstr>Clear whitout slide number</vt:lpstr>
      <vt:lpstr>Diseño personalizado</vt:lpstr>
      <vt:lpstr>1_Diseño personalizado</vt:lpstr>
      <vt:lpstr>2_Diseño personalizado</vt:lpstr>
      <vt:lpstr>3_Diseño personalizado</vt:lpstr>
      <vt:lpstr>4_Diseño personalizado</vt:lpstr>
      <vt:lpstr>5_Diseño personalizado</vt:lpstr>
      <vt:lpstr>6_Diseño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 Nguyen</dc:creator>
  <cp:lastModifiedBy>Tam Nguyen</cp:lastModifiedBy>
  <cp:revision>97</cp:revision>
  <dcterms:created xsi:type="dcterms:W3CDTF">2017-12-01T12:32:20Z</dcterms:created>
  <dcterms:modified xsi:type="dcterms:W3CDTF">2017-12-02T10:10:13Z</dcterms:modified>
</cp:coreProperties>
</file>